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hy-AM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13" autoAdjust="0"/>
  </p:normalViewPr>
  <p:slideViewPr>
    <p:cSldViewPr>
      <p:cViewPr varScale="1">
        <p:scale>
          <a:sx n="83" d="100"/>
          <a:sy n="83" d="100"/>
        </p:scale>
        <p:origin x="-99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F786-DF69-461C-B7F4-F191E801B15F}" type="datetimeFigureOut">
              <a:rPr lang="hy-AM" smtClean="0"/>
              <a:t>12.02.2015</a:t>
            </a:fld>
            <a:endParaRPr lang="hy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hy-AM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EEB64DFA-F494-48A4-A5B0-EB8FDA7C62B5}" type="slidenum">
              <a:rPr lang="hy-AM" smtClean="0"/>
              <a:t>‹#›</a:t>
            </a:fld>
            <a:endParaRPr lang="hy-AM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F786-DF69-461C-B7F4-F191E801B15F}" type="datetimeFigureOut">
              <a:rPr lang="hy-AM" smtClean="0"/>
              <a:t>12.02.2015</a:t>
            </a:fld>
            <a:endParaRPr lang="hy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4DFA-F494-48A4-A5B0-EB8FDA7C62B5}" type="slidenum">
              <a:rPr lang="hy-AM" smtClean="0"/>
              <a:t>‹#›</a:t>
            </a:fld>
            <a:endParaRPr lang="hy-AM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F786-DF69-461C-B7F4-F191E801B15F}" type="datetimeFigureOut">
              <a:rPr lang="hy-AM" smtClean="0"/>
              <a:t>12.02.2015</a:t>
            </a:fld>
            <a:endParaRPr lang="hy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EEB64DFA-F494-48A4-A5B0-EB8FDA7C62B5}" type="slidenum">
              <a:rPr lang="hy-AM" smtClean="0"/>
              <a:t>‹#›</a:t>
            </a:fld>
            <a:endParaRPr lang="hy-AM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F786-DF69-461C-B7F4-F191E801B15F}" type="datetimeFigureOut">
              <a:rPr lang="hy-AM" smtClean="0"/>
              <a:t>12.02.2015</a:t>
            </a:fld>
            <a:endParaRPr lang="hy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4DFA-F494-48A4-A5B0-EB8FDA7C62B5}" type="slidenum">
              <a:rPr lang="hy-AM" smtClean="0"/>
              <a:t>‹#›</a:t>
            </a:fld>
            <a:endParaRPr lang="hy-AM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F786-DF69-461C-B7F4-F191E801B15F}" type="datetimeFigureOut">
              <a:rPr lang="hy-AM" smtClean="0"/>
              <a:t>12.02.2015</a:t>
            </a:fld>
            <a:endParaRPr lang="hy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hy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EEB64DFA-F494-48A4-A5B0-EB8FDA7C62B5}" type="slidenum">
              <a:rPr lang="hy-AM" smtClean="0"/>
              <a:t>‹#›</a:t>
            </a:fld>
            <a:endParaRPr lang="hy-AM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F786-DF69-461C-B7F4-F191E801B15F}" type="datetimeFigureOut">
              <a:rPr lang="hy-AM" smtClean="0"/>
              <a:t>12.02.2015</a:t>
            </a:fld>
            <a:endParaRPr lang="hy-A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4DFA-F494-48A4-A5B0-EB8FDA7C62B5}" type="slidenum">
              <a:rPr lang="hy-AM" smtClean="0"/>
              <a:t>‹#›</a:t>
            </a:fld>
            <a:endParaRPr lang="hy-AM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F786-DF69-461C-B7F4-F191E801B15F}" type="datetimeFigureOut">
              <a:rPr lang="hy-AM" smtClean="0"/>
              <a:t>12.02.2015</a:t>
            </a:fld>
            <a:endParaRPr lang="hy-AM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4DFA-F494-48A4-A5B0-EB8FDA7C62B5}" type="slidenum">
              <a:rPr lang="hy-AM" smtClean="0"/>
              <a:t>‹#›</a:t>
            </a:fld>
            <a:endParaRPr lang="hy-AM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F786-DF69-461C-B7F4-F191E801B15F}" type="datetimeFigureOut">
              <a:rPr lang="hy-AM" smtClean="0"/>
              <a:t>12.02.2015</a:t>
            </a:fld>
            <a:endParaRPr lang="hy-A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4DFA-F494-48A4-A5B0-EB8FDA7C62B5}" type="slidenum">
              <a:rPr lang="hy-AM" smtClean="0"/>
              <a:t>‹#›</a:t>
            </a:fld>
            <a:endParaRPr lang="hy-AM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F786-DF69-461C-B7F4-F191E801B15F}" type="datetimeFigureOut">
              <a:rPr lang="hy-AM" smtClean="0"/>
              <a:t>12.02.2015</a:t>
            </a:fld>
            <a:endParaRPr lang="hy-AM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4DFA-F494-48A4-A5B0-EB8FDA7C62B5}" type="slidenum">
              <a:rPr lang="hy-AM" smtClean="0"/>
              <a:t>‹#›</a:t>
            </a:fld>
            <a:endParaRPr lang="hy-AM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F786-DF69-461C-B7F4-F191E801B15F}" type="datetimeFigureOut">
              <a:rPr lang="hy-AM" smtClean="0"/>
              <a:t>12.02.2015</a:t>
            </a:fld>
            <a:endParaRPr lang="hy-A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4DFA-F494-48A4-A5B0-EB8FDA7C62B5}" type="slidenum">
              <a:rPr lang="hy-AM" smtClean="0"/>
              <a:t>‹#›</a:t>
            </a:fld>
            <a:endParaRPr lang="hy-AM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2F786-DF69-461C-B7F4-F191E801B15F}" type="datetimeFigureOut">
              <a:rPr lang="hy-AM" smtClean="0"/>
              <a:t>12.02.2015</a:t>
            </a:fld>
            <a:endParaRPr lang="hy-A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4DFA-F494-48A4-A5B0-EB8FDA7C62B5}" type="slidenum">
              <a:rPr lang="hy-AM" smtClean="0"/>
              <a:t>‹#›</a:t>
            </a:fld>
            <a:endParaRPr lang="hy-AM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982F786-DF69-461C-B7F4-F191E801B15F}" type="datetimeFigureOut">
              <a:rPr lang="hy-AM" smtClean="0"/>
              <a:t>12.02.2015</a:t>
            </a:fld>
            <a:endParaRPr lang="hy-AM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y-AM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EB64DFA-F494-48A4-A5B0-EB8FDA7C62B5}" type="slidenum">
              <a:rPr lang="hy-AM" smtClean="0"/>
              <a:t>‹#›</a:t>
            </a:fld>
            <a:endParaRPr lang="hy-AM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Յան</a:t>
            </a:r>
            <a:r>
              <a:rPr lang="en-US" dirty="0" smtClean="0"/>
              <a:t> </a:t>
            </a:r>
            <a:r>
              <a:rPr lang="en-US" dirty="0" err="1" smtClean="0"/>
              <a:t>Վերմեեր</a:t>
            </a:r>
            <a:endParaRPr lang="hy-AM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Նկարիչ</a:t>
            </a:r>
            <a:endParaRPr lang="hy-AM" dirty="0"/>
          </a:p>
        </p:txBody>
      </p:sp>
    </p:spTree>
    <p:extLst>
      <p:ext uri="{BB962C8B-B14F-4D97-AF65-F5344CB8AC3E}">
        <p14:creationId xmlns:p14="http://schemas.microsoft.com/office/powerpoint/2010/main" val="3229885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Վերջ</a:t>
            </a:r>
            <a:endParaRPr lang="hy-AM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Նյութի</a:t>
            </a:r>
            <a:r>
              <a:rPr lang="en-US" dirty="0" smtClean="0"/>
              <a:t> </a:t>
            </a:r>
            <a:r>
              <a:rPr lang="en-US" dirty="0" err="1" smtClean="0"/>
              <a:t>հեղինակ</a:t>
            </a:r>
            <a:r>
              <a:rPr lang="en-US" dirty="0" smtClean="0"/>
              <a:t>՝ </a:t>
            </a:r>
            <a:r>
              <a:rPr lang="en-US" dirty="0" err="1" smtClean="0"/>
              <a:t>Սիրանուշ</a:t>
            </a:r>
            <a:r>
              <a:rPr lang="en-US" dirty="0" smtClean="0"/>
              <a:t> </a:t>
            </a:r>
            <a:r>
              <a:rPr lang="en-US" dirty="0" err="1" smtClean="0"/>
              <a:t>Ասատրյան</a:t>
            </a:r>
            <a:endParaRPr lang="en-US" dirty="0" smtClean="0"/>
          </a:p>
          <a:p>
            <a:r>
              <a:rPr lang="en-US" dirty="0" err="1" smtClean="0"/>
              <a:t>Միջին</a:t>
            </a:r>
            <a:r>
              <a:rPr lang="en-US" dirty="0" smtClean="0"/>
              <a:t> </a:t>
            </a:r>
            <a:r>
              <a:rPr lang="en-US" dirty="0" err="1" smtClean="0"/>
              <a:t>դպրոց</a:t>
            </a:r>
            <a:r>
              <a:rPr lang="en-US" dirty="0" smtClean="0"/>
              <a:t>, 8-1 </a:t>
            </a:r>
            <a:r>
              <a:rPr lang="en-US" dirty="0" err="1" smtClean="0"/>
              <a:t>դասարան</a:t>
            </a:r>
            <a:endParaRPr lang="en-US" dirty="0" smtClean="0"/>
          </a:p>
          <a:p>
            <a:r>
              <a:rPr lang="ru-RU" dirty="0" smtClean="0"/>
              <a:t>Siranush.jimdo.com</a:t>
            </a:r>
          </a:p>
          <a:p>
            <a:r>
              <a:rPr lang="ru-RU" dirty="0" smtClean="0"/>
              <a:t>2015</a:t>
            </a:r>
            <a:endParaRPr lang="hy-AM" dirty="0"/>
          </a:p>
        </p:txBody>
      </p:sp>
    </p:spTree>
    <p:extLst>
      <p:ext uri="{BB962C8B-B14F-4D97-AF65-F5344CB8AC3E}">
        <p14:creationId xmlns:p14="http://schemas.microsoft.com/office/powerpoint/2010/main" val="2870364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Յան</a:t>
            </a:r>
            <a:r>
              <a:rPr lang="en-US" dirty="0" smtClean="0"/>
              <a:t> </a:t>
            </a:r>
            <a:r>
              <a:rPr lang="en-US" dirty="0" err="1" smtClean="0"/>
              <a:t>Վերմեեր</a:t>
            </a:r>
            <a:endParaRPr lang="hy-AM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10000"/>
          </a:bodyPr>
          <a:lstStyle/>
          <a:p>
            <a:r>
              <a:rPr lang="hy-AM" b="1" dirty="0"/>
              <a:t>Յան </a:t>
            </a:r>
            <a:r>
              <a:rPr lang="hy-AM" b="1" dirty="0" err="1"/>
              <a:t>Վերմեեր</a:t>
            </a:r>
            <a:r>
              <a:rPr lang="hy-AM" dirty="0"/>
              <a:t> </a:t>
            </a:r>
            <a:r>
              <a:rPr lang="hy-AM" dirty="0" smtClean="0"/>
              <a:t> </a:t>
            </a:r>
            <a:r>
              <a:rPr lang="en-US" dirty="0" smtClean="0"/>
              <a:t>(</a:t>
            </a:r>
            <a:r>
              <a:rPr lang="hy-AM" dirty="0"/>
              <a:t>ծնվ Հոկտեմբերի 31, 1632թ., </a:t>
            </a:r>
            <a:r>
              <a:rPr lang="hy-AM" dirty="0" err="1"/>
              <a:t>Դելֆտ</a:t>
            </a:r>
            <a:r>
              <a:rPr lang="hy-AM" dirty="0"/>
              <a:t>, </a:t>
            </a:r>
            <a:r>
              <a:rPr lang="hy-AM" dirty="0" err="1"/>
              <a:t>մահ.դեկտեմբերի</a:t>
            </a:r>
            <a:r>
              <a:rPr lang="hy-AM" dirty="0"/>
              <a:t> 15 1675թ</a:t>
            </a:r>
            <a:r>
              <a:rPr lang="hy-AM" dirty="0" smtClean="0"/>
              <a:t>.,Դելֆտ</a:t>
            </a:r>
            <a:r>
              <a:rPr lang="hy-AM" dirty="0"/>
              <a:t>) </a:t>
            </a:r>
            <a:r>
              <a:rPr lang="hy-AM" dirty="0" err="1"/>
              <a:t>Բարոկկո</a:t>
            </a:r>
            <a:r>
              <a:rPr lang="hy-AM" dirty="0"/>
              <a:t> դարաշրջանի հոլանդացի հռչակավոր գեղանկարիչ, հոլանդական գեղանկարչության ոսկե դարաշրջանի ներկայացուցիչ։</a:t>
            </a:r>
          </a:p>
          <a:p>
            <a:r>
              <a:rPr lang="hy-AM" dirty="0" smtClean="0"/>
              <a:t>Ներկայումս </a:t>
            </a:r>
            <a:r>
              <a:rPr lang="hy-AM" dirty="0"/>
              <a:t>աշխարհում հայտնի է </a:t>
            </a:r>
            <a:r>
              <a:rPr lang="hy-AM" dirty="0" err="1"/>
              <a:t>Վերմեերի</a:t>
            </a:r>
            <a:r>
              <a:rPr lang="hy-AM" dirty="0"/>
              <a:t> ընդամենը 37 փոքրածավալ աշխատանք։ Նկարների </a:t>
            </a:r>
            <a:r>
              <a:rPr lang="hy-AM" dirty="0" err="1"/>
              <a:t>թվագրությունը</a:t>
            </a:r>
            <a:r>
              <a:rPr lang="hy-AM" dirty="0"/>
              <a:t> արվեստի պատմագրության համար մնում է սկզբունքային խնդիր, </a:t>
            </a:r>
            <a:r>
              <a:rPr lang="hy-AM" dirty="0" err="1"/>
              <a:t>որովհետև</a:t>
            </a:r>
            <a:r>
              <a:rPr lang="hy-AM" dirty="0"/>
              <a:t> նկարիչը թվագրել է ներկայումս հայտնի նկարներից միայն երեքը՝ </a:t>
            </a:r>
            <a:r>
              <a:rPr lang="hy-AM" dirty="0" err="1" smtClean="0"/>
              <a:t>Կավատուհու</a:t>
            </a:r>
            <a:r>
              <a:rPr lang="en-US" dirty="0"/>
              <a:t> </a:t>
            </a:r>
            <a:r>
              <a:rPr lang="hy-AM" dirty="0" smtClean="0"/>
              <a:t>մոտ</a:t>
            </a:r>
            <a:r>
              <a:rPr lang="hy-AM" dirty="0"/>
              <a:t>, Աստղագետը և </a:t>
            </a:r>
            <a:r>
              <a:rPr lang="hy-AM" dirty="0" err="1"/>
              <a:t>Աշխարհագրագետը</a:t>
            </a:r>
            <a:r>
              <a:rPr lang="hy-AM" dirty="0"/>
              <a:t>։ Մնացած բոլոր նկարների թվականները մոտավոր են, քանի որ պահպանված տեղեկություններն ու տվյալները բավարար չեն հստակ թվականներ նշելու համար։ </a:t>
            </a:r>
            <a:endParaRPr lang="en-US" dirty="0" smtClean="0"/>
          </a:p>
          <a:p>
            <a:r>
              <a:rPr lang="en-US" dirty="0" err="1" smtClean="0"/>
              <a:t>Վերմեերի</a:t>
            </a:r>
            <a:r>
              <a:rPr lang="en-US" dirty="0" smtClean="0"/>
              <a:t> </a:t>
            </a:r>
            <a:r>
              <a:rPr lang="en-US" dirty="0" err="1" smtClean="0"/>
              <a:t>աշխատանքները</a:t>
            </a:r>
            <a:r>
              <a:rPr lang="en-US" dirty="0" smtClean="0"/>
              <a:t> </a:t>
            </a:r>
            <a:r>
              <a:rPr lang="en-US" dirty="0" err="1" smtClean="0"/>
              <a:t>հիմնականում</a:t>
            </a:r>
            <a:r>
              <a:rPr lang="en-US" dirty="0" smtClean="0"/>
              <a:t> </a:t>
            </a:r>
            <a:r>
              <a:rPr lang="en-US" dirty="0" err="1" smtClean="0"/>
              <a:t>պատկանում</a:t>
            </a:r>
            <a:r>
              <a:rPr lang="en-US" dirty="0" smtClean="0"/>
              <a:t> </a:t>
            </a:r>
            <a:r>
              <a:rPr lang="en-US" dirty="0" err="1" smtClean="0"/>
              <a:t>եմ</a:t>
            </a:r>
            <a:r>
              <a:rPr lang="en-US" dirty="0" smtClean="0"/>
              <a:t> </a:t>
            </a:r>
            <a:r>
              <a:rPr lang="en-US" dirty="0" err="1" smtClean="0"/>
              <a:t>կենցաղային</a:t>
            </a:r>
            <a:r>
              <a:rPr lang="en-US" dirty="0" smtClean="0"/>
              <a:t> </a:t>
            </a:r>
            <a:r>
              <a:rPr lang="en-US" dirty="0" err="1" smtClean="0"/>
              <a:t>ժանրին</a:t>
            </a:r>
            <a:r>
              <a:rPr lang="en-US" dirty="0" smtClean="0"/>
              <a:t>:</a:t>
            </a:r>
            <a:endParaRPr lang="hy-AM" dirty="0"/>
          </a:p>
          <a:p>
            <a:endParaRPr lang="hy-AM" dirty="0"/>
          </a:p>
        </p:txBody>
      </p:sp>
    </p:spTree>
    <p:extLst>
      <p:ext uri="{BB962C8B-B14F-4D97-AF65-F5344CB8AC3E}">
        <p14:creationId xmlns:p14="http://schemas.microsoft.com/office/powerpoint/2010/main" val="1165113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y-AM" sz="4000" dirty="0"/>
              <a:t>Մարգարտե ականջօղով աղջիկը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y-AM" dirty="0"/>
              <a:t>Մարգարտե ականջօղով </a:t>
            </a:r>
            <a:r>
              <a:rPr lang="hy-AM" dirty="0" smtClean="0"/>
              <a:t>աղջիկը</a:t>
            </a:r>
            <a:r>
              <a:rPr lang="en-US" dirty="0" smtClean="0"/>
              <a:t>, </a:t>
            </a:r>
            <a:r>
              <a:rPr lang="hy-AM" dirty="0"/>
              <a:t>հոլանդացի նկարիչ Յան </a:t>
            </a:r>
            <a:r>
              <a:rPr lang="hy-AM" dirty="0" err="1"/>
              <a:t>Վերմեերի</a:t>
            </a:r>
            <a:r>
              <a:rPr lang="hy-AM" dirty="0"/>
              <a:t> մոտավորապես 1665 թվականի </a:t>
            </a:r>
            <a:r>
              <a:rPr lang="hy-AM" dirty="0" err="1"/>
              <a:t>գեղանկարն</a:t>
            </a:r>
            <a:r>
              <a:rPr lang="hy-AM" dirty="0"/>
              <a:t> է։ Այն հաճախ անվանում են հյուսիսային </a:t>
            </a:r>
            <a:r>
              <a:rPr lang="hy-AM" dirty="0" err="1"/>
              <a:t>Մոնա</a:t>
            </a:r>
            <a:r>
              <a:rPr lang="hy-AM" dirty="0"/>
              <a:t> Լիզա։ Այժմ գտնվում է </a:t>
            </a:r>
            <a:r>
              <a:rPr lang="hy-AM" dirty="0" err="1"/>
              <a:t>Հաագայի</a:t>
            </a:r>
            <a:r>
              <a:rPr lang="hy-AM" dirty="0"/>
              <a:t> </a:t>
            </a:r>
            <a:r>
              <a:rPr lang="hy-AM" dirty="0" err="1"/>
              <a:t>Մաուրիցհեյս</a:t>
            </a:r>
            <a:r>
              <a:rPr lang="hy-AM" dirty="0"/>
              <a:t> թանգարանում։ </a:t>
            </a:r>
            <a:endParaRPr lang="hy-AM" dirty="0"/>
          </a:p>
        </p:txBody>
      </p:sp>
    </p:spTree>
    <p:extLst>
      <p:ext uri="{BB962C8B-B14F-4D97-AF65-F5344CB8AC3E}">
        <p14:creationId xmlns:p14="http://schemas.microsoft.com/office/powerpoint/2010/main" val="673015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y-AM" dirty="0"/>
          </a:p>
        </p:txBody>
      </p:sp>
      <p:pic>
        <p:nvPicPr>
          <p:cNvPr id="4" name="Picture 2" descr="http://www.qezhamar.com/wp-content/uploads/2014/02/Yan-Vermeer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5846"/>
            <a:ext cx="4724400" cy="629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747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y-AM" dirty="0"/>
          </a:p>
        </p:txBody>
      </p:sp>
      <p:pic>
        <p:nvPicPr>
          <p:cNvPr id="2052" name="Picture 4" descr="Jan Vermeer (attr.) - Christ in the House of Martha and Mary - National Gallery of Scot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3731900" cy="421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ermeer saint praxed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752600"/>
            <a:ext cx="3425593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1263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y-AM" dirty="0"/>
          </a:p>
        </p:txBody>
      </p:sp>
      <p:pic>
        <p:nvPicPr>
          <p:cNvPr id="7" name="Picture 6" descr="Vermeer young women sleep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914400"/>
            <a:ext cx="4036429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Jan Vermeer - Girl Reading a Letter at an Open Wind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9600"/>
            <a:ext cx="3828405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2911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y-AM"/>
          </a:p>
        </p:txBody>
      </p:sp>
      <p:pic>
        <p:nvPicPr>
          <p:cNvPr id="6146" name="Picture 2" descr="Jan Vermeer van Delft 0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3532116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Jan Vermeer van Delft 0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899517"/>
            <a:ext cx="3810000" cy="422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974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y-AM"/>
          </a:p>
        </p:txBody>
      </p:sp>
      <p:pic>
        <p:nvPicPr>
          <p:cNvPr id="7170" name="Picture 2" descr="Jan Vermeer van Delft 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295400"/>
            <a:ext cx="4176559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Johannes Vermeer - Het melkmeisje - Google Art Proje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990600"/>
            <a:ext cx="3497983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44977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y-AM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y-AM"/>
          </a:p>
        </p:txBody>
      </p:sp>
      <p:pic>
        <p:nvPicPr>
          <p:cNvPr id="8196" name="Picture 4" descr="Jan Vermeer van Delft 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633" y="1828800"/>
            <a:ext cx="4699559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Vermeer Lady Seated at a Vir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76400"/>
            <a:ext cx="362511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2723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TM01790490[[fn=Decatur]]</Template>
  <TotalTime>17</TotalTime>
  <Words>52</Words>
  <Application>Microsoft Office PowerPoint</Application>
  <PresentationFormat>On-screen Show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Decatur</vt:lpstr>
      <vt:lpstr>Յան Վերմեեր</vt:lpstr>
      <vt:lpstr>Յան Վերմեեր</vt:lpstr>
      <vt:lpstr>Մարգարտե ականջօղով աղջիկը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Վերջ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Յան Վերմեեր</dc:title>
  <dc:creator>Siranush</dc:creator>
  <cp:lastModifiedBy>Siranush</cp:lastModifiedBy>
  <cp:revision>2</cp:revision>
  <dcterms:created xsi:type="dcterms:W3CDTF">2015-02-11T20:06:32Z</dcterms:created>
  <dcterms:modified xsi:type="dcterms:W3CDTF">2015-02-11T20:24:27Z</dcterms:modified>
</cp:coreProperties>
</file>